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170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018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241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838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353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989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682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58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016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885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452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0187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786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52400" y="1"/>
            <a:ext cx="6858000" cy="9905999"/>
          </a:xfrm>
          <a:prstGeom prst="rect">
            <a:avLst/>
          </a:prstGeom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532707" y="712813"/>
            <a:ext cx="4600593" cy="718641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l" defTabSz="51435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3600" b="1" dirty="0" smtClean="0">
                <a:solidFill>
                  <a:schemeClr val="accent2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신규 강사 모집</a:t>
            </a:r>
            <a:endParaRPr lang="ko-KR" altLang="en-US" sz="3600" b="1" dirty="0">
              <a:solidFill>
                <a:schemeClr val="accent2">
                  <a:lumMod val="50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513624" y="1770190"/>
            <a:ext cx="5525951" cy="1320035"/>
          </a:xfrm>
          <a:prstGeom prst="rect">
            <a:avLst/>
          </a:prstGeom>
          <a:noFill/>
          <a:ln w="0" cap="rnd" cmpd="dbl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ko-KR" altLang="en-US" sz="1800" dirty="0" smtClean="0">
                <a:solidFill>
                  <a:schemeClr val="accent2">
                    <a:lumMod val="50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2100" dirty="0" smtClean="0">
                <a:solidFill>
                  <a:schemeClr val="accent2">
                    <a:lumMod val="50000"/>
                  </a:schemeClr>
                </a:solidFill>
                <a:ea typeface="나눔바른고딕" panose="020B0603020101020101" pitchFamily="50" charset="-127"/>
              </a:rPr>
              <a:t>시니어 복지와 문화</a:t>
            </a:r>
            <a:r>
              <a:rPr lang="en-US" altLang="ko-KR" sz="2100" dirty="0" smtClean="0">
                <a:solidFill>
                  <a:schemeClr val="accent2">
                    <a:lumMod val="50000"/>
                  </a:schemeClr>
                </a:solidFill>
                <a:ea typeface="나눔바른고딕" panose="020B0603020101020101" pitchFamily="50" charset="-127"/>
              </a:rPr>
              <a:t>,</a:t>
            </a:r>
            <a:r>
              <a:rPr lang="ko-KR" altLang="en-US" sz="2100" dirty="0" smtClean="0">
                <a:solidFill>
                  <a:schemeClr val="accent2">
                    <a:lumMod val="50000"/>
                  </a:schemeClr>
                </a:solidFill>
                <a:ea typeface="나눔바른고딕" panose="020B0603020101020101" pitchFamily="50" charset="-127"/>
              </a:rPr>
              <a:t> 예술을 선도하는 </a:t>
            </a:r>
            <a:endParaRPr lang="en-US" altLang="ko-KR" sz="2100" dirty="0" smtClean="0">
              <a:solidFill>
                <a:schemeClr val="accent2">
                  <a:lumMod val="50000"/>
                </a:schemeClr>
              </a:solidFill>
              <a:ea typeface="나눔바른고딕" panose="020B0603020101020101" pitchFamily="50" charset="-127"/>
            </a:endParaRPr>
          </a:p>
          <a:p>
            <a:pPr algn="just"/>
            <a:r>
              <a:rPr lang="ko-KR" altLang="en-US" sz="2100" dirty="0" smtClean="0">
                <a:solidFill>
                  <a:schemeClr val="accent2">
                    <a:lumMod val="50000"/>
                  </a:schemeClr>
                </a:solidFill>
                <a:ea typeface="나눔바른고딕" panose="020B0603020101020101" pitchFamily="50" charset="-127"/>
              </a:rPr>
              <a:t>송파시니어복합문화센터에서는 성실하고 유능한</a:t>
            </a:r>
            <a:endParaRPr lang="en-US" altLang="ko-KR" sz="2100" dirty="0" smtClean="0">
              <a:solidFill>
                <a:schemeClr val="accent2">
                  <a:lumMod val="50000"/>
                </a:schemeClr>
              </a:solidFill>
              <a:ea typeface="나눔바른고딕" panose="020B0603020101020101" pitchFamily="50" charset="-127"/>
            </a:endParaRPr>
          </a:p>
          <a:p>
            <a:pPr algn="just"/>
            <a:r>
              <a:rPr lang="ko-KR" altLang="en-US" sz="2100" dirty="0" smtClean="0">
                <a:solidFill>
                  <a:schemeClr val="accent2">
                    <a:lumMod val="50000"/>
                  </a:schemeClr>
                </a:solidFill>
                <a:ea typeface="나눔바른고딕" panose="020B0603020101020101" pitchFamily="50" charset="-127"/>
              </a:rPr>
              <a:t>강사를 모집하오니</a:t>
            </a:r>
            <a:r>
              <a:rPr lang="en-US" altLang="ko-KR" sz="2100" dirty="0" smtClean="0">
                <a:solidFill>
                  <a:schemeClr val="accent2">
                    <a:lumMod val="50000"/>
                  </a:schemeClr>
                </a:solidFill>
                <a:ea typeface="나눔바른고딕" panose="020B0603020101020101" pitchFamily="50" charset="-127"/>
              </a:rPr>
              <a:t> </a:t>
            </a:r>
            <a:r>
              <a:rPr lang="ko-KR" altLang="en-US" sz="2100" dirty="0" smtClean="0">
                <a:solidFill>
                  <a:schemeClr val="accent2">
                    <a:lumMod val="50000"/>
                  </a:schemeClr>
                </a:solidFill>
                <a:ea typeface="나눔바른고딕" panose="020B0603020101020101" pitchFamily="50" charset="-127"/>
              </a:rPr>
              <a:t>많은 지원 바랍니다</a:t>
            </a:r>
            <a:r>
              <a:rPr lang="en-US" altLang="ko-KR" sz="2100" dirty="0" smtClean="0">
                <a:solidFill>
                  <a:schemeClr val="accent2">
                    <a:lumMod val="50000"/>
                  </a:schemeClr>
                </a:solidFill>
                <a:ea typeface="나눔바른고딕" panose="020B0603020101020101" pitchFamily="50" charset="-127"/>
              </a:rPr>
              <a:t>.</a:t>
            </a:r>
            <a:endParaRPr lang="ko-KR" altLang="en-US" sz="2100" dirty="0">
              <a:solidFill>
                <a:schemeClr val="accent2">
                  <a:lumMod val="50000"/>
                </a:schemeClr>
              </a:solidFill>
              <a:ea typeface="나눔바른고딕" panose="020B0603020101020101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320329" y="2941976"/>
            <a:ext cx="6215815" cy="57996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2000" b="1" dirty="0"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endParaRPr lang="en-US" altLang="ko-KR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just"/>
            <a:r>
              <a:rPr lang="ko-KR" altLang="en-US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▶ 모집분야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</a:p>
          <a:p>
            <a:pPr algn="just"/>
            <a:r>
              <a:rPr lang="en-US" altLang="ko-KR" sz="1600" dirty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  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어학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교양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취미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건강증진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정보화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문화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예술 등 어르신 여가   </a:t>
            </a:r>
            <a:endParaRPr lang="en-US" altLang="ko-KR" sz="1600" dirty="0" smtClean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algn="just"/>
            <a:r>
              <a:rPr lang="en-US" altLang="ko-KR" sz="1600" dirty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  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문화를 위한 강좌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요일 및 시간 별도 협의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  <a:p>
            <a:endParaRPr lang="en-US" altLang="ko-KR" sz="1600" b="1" dirty="0" smtClean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▶ 신청방법</a:t>
            </a:r>
            <a:endParaRPr lang="en-US" altLang="ko-KR" sz="1600" b="1" dirty="0" smtClean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    e-mail 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접수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: senior4139999@naver.com</a:t>
            </a:r>
          </a:p>
          <a:p>
            <a:endParaRPr lang="en-US" altLang="ko-KR" sz="1600" dirty="0" smtClean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구비서류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 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  ① 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이력서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(6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개월 이내 사진포함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  <a:p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   ② 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강의계획서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(12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주 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/ 3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개월 과정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  <a:p>
            <a:endParaRPr lang="en-US" altLang="ko-KR" sz="1600" dirty="0" smtClean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▶ 강의일정 </a:t>
            </a:r>
            <a:r>
              <a:rPr lang="en-US" altLang="ko-KR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: 2017</a:t>
            </a:r>
            <a:r>
              <a:rPr lang="ko-KR" altLang="en-US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년 </a:t>
            </a:r>
            <a:r>
              <a:rPr lang="en-US" altLang="ko-KR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</a:t>
            </a:r>
            <a:r>
              <a:rPr lang="ko-KR" altLang="en-US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분기</a:t>
            </a:r>
            <a:r>
              <a:rPr lang="en-US" altLang="ko-KR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(2017</a:t>
            </a:r>
            <a:r>
              <a:rPr lang="ko-KR" altLang="en-US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년 </a:t>
            </a:r>
            <a:r>
              <a:rPr lang="en-US" altLang="ko-KR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3</a:t>
            </a:r>
            <a:r>
              <a:rPr lang="ko-KR" altLang="en-US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월 </a:t>
            </a:r>
            <a:r>
              <a:rPr lang="en-US" altLang="ko-KR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~ 5</a:t>
            </a:r>
            <a:r>
              <a:rPr lang="ko-KR" altLang="en-US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월</a:t>
            </a:r>
            <a:r>
              <a:rPr lang="en-US" altLang="ko-KR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3</a:t>
            </a:r>
            <a:r>
              <a:rPr lang="ko-KR" altLang="en-US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개월 과정</a:t>
            </a:r>
            <a:r>
              <a:rPr lang="en-US" altLang="ko-KR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  <a:endParaRPr lang="en-US" altLang="ko-KR" sz="1600" dirty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endParaRPr lang="en-US" altLang="ko-KR" sz="1600" b="1" dirty="0" smtClean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▶ 자격기준</a:t>
            </a:r>
            <a:endParaRPr lang="en-US" altLang="ko-KR" sz="1600" b="1" dirty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   ① 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타 평생교육기관 출강 경력자</a:t>
            </a:r>
            <a:endParaRPr lang="en-US" altLang="ko-KR" sz="1600" dirty="0" smtClean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   ② 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해당분야 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1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년 이상 경력자</a:t>
            </a:r>
            <a:endParaRPr lang="en-US" altLang="ko-KR" sz="1600" dirty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   ③ 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국가인정 관련기관 자격증 소지자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민간자격증 포함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  <a:p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   ④ 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기타 이에 준하는 자격이 있다고 인정되는 자</a:t>
            </a:r>
            <a:endParaRPr lang="en-US" altLang="ko-KR" sz="1600" dirty="0" smtClean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endParaRPr lang="en-US" altLang="ko-KR" sz="1600" dirty="0" smtClean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1600" b="1" dirty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▶ </a:t>
            </a:r>
            <a:r>
              <a:rPr lang="ko-KR" altLang="en-US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모집기간  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:  2017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년 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월 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6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일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월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)~2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월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17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일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금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까지</a:t>
            </a:r>
            <a:endParaRPr lang="en-US" altLang="ko-KR" sz="1600" dirty="0" smtClean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endParaRPr lang="en-US" altLang="ko-KR" sz="1600" dirty="0" smtClean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16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▶ 문       의  </a:t>
            </a:r>
            <a:r>
              <a:rPr lang="en-US" altLang="ko-KR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:  02-413-9999 / </a:t>
            </a:r>
            <a:r>
              <a:rPr lang="ko-KR" altLang="en-US" sz="160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담당 </a:t>
            </a:r>
            <a:r>
              <a:rPr lang="ko-KR" altLang="en-US" sz="1600" dirty="0" err="1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소근화</a:t>
            </a:r>
            <a:endParaRPr lang="en-US" altLang="ko-KR" sz="1600" dirty="0" smtClean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endParaRPr lang="en-US" altLang="ko-KR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              송파구시니어복합문화센터</a:t>
            </a:r>
            <a:endParaRPr lang="en-US" altLang="ko-KR" sz="2000" dirty="0">
              <a:solidFill>
                <a:schemeClr val="tx1"/>
              </a:solidFill>
            </a:endParaRPr>
          </a:p>
          <a:p>
            <a:r>
              <a:rPr lang="en-US" altLang="ko-KR" sz="1400" dirty="0" smtClean="0">
                <a:solidFill>
                  <a:schemeClr val="tx1"/>
                </a:solidFill>
              </a:rPr>
              <a:t>                  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실벗뜨락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/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시니어클럽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/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희나리데이케어센터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" name="_x347936480" descr="EMB000025e43a0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3125" y="16791875"/>
            <a:ext cx="71755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024128" y="8066532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" name="_x310930128" descr="EMB000023cc420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4128" y="8656065"/>
            <a:ext cx="690563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176528" y="8218932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08558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169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이경희</dc:creator>
  <cp:lastModifiedBy>경영-김민선</cp:lastModifiedBy>
  <cp:revision>54</cp:revision>
  <cp:lastPrinted>2016-07-25T08:14:16Z</cp:lastPrinted>
  <dcterms:created xsi:type="dcterms:W3CDTF">2016-02-02T00:38:56Z</dcterms:created>
  <dcterms:modified xsi:type="dcterms:W3CDTF">2017-02-03T01:19:15Z</dcterms:modified>
</cp:coreProperties>
</file>